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Old Standard TT"/>
      <p:regular r:id="rId21"/>
      <p:bold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OldStandardTT-bold.fntdata"/><Relationship Id="rId10" Type="http://schemas.openxmlformats.org/officeDocument/2006/relationships/slide" Target="slides/slide6.xml"/><Relationship Id="rId21" Type="http://schemas.openxmlformats.org/officeDocument/2006/relationships/font" Target="fonts/OldStandardTT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ldStandardT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subTitle"/>
          </p:nvPr>
        </p:nvSpPr>
        <p:spPr>
          <a:xfrm>
            <a:off x="7314100" y="3639150"/>
            <a:ext cx="1447200" cy="9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Студент группы 1-4 СЭЗС Козлова Анастасия</a:t>
            </a:r>
            <a:endParaRPr sz="1800"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93125" y="515775"/>
            <a:ext cx="8890200" cy="1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FF00"/>
                </a:solidFill>
              </a:rPr>
              <a:t>Временно-пространственный континуум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6354150" y="3839725"/>
            <a:ext cx="25359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Студент группы 1-4 СЭЗС Козлова Анастасия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03050" y="494300"/>
            <a:ext cx="70920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FF"/>
                </a:solidFill>
              </a:rPr>
              <a:t>Теории существования пространства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866800" y="845300"/>
            <a:ext cx="76221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FF"/>
                </a:solidFill>
              </a:rPr>
              <a:t>Что такое “пространственно-временной континуум”?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235050" y="1217825"/>
            <a:ext cx="6060600" cy="17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FF"/>
                </a:solidFill>
              </a:rPr>
              <a:t>Какими свойствами обладает пространство-время?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571750" y="1017250"/>
            <a:ext cx="5788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FF"/>
                </a:solidFill>
              </a:rPr>
              <a:t>Теории существования  пространства-времени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1649175" y="50125"/>
            <a:ext cx="60519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FF"/>
                </a:solidFill>
              </a:rPr>
              <a:t>Взаимодействие пространства-времени с гравитацией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2822475" y="128925"/>
            <a:ext cx="44415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ВЫВОД:</a:t>
            </a:r>
            <a:endParaRPr sz="400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081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365350" y="995750"/>
            <a:ext cx="8524800" cy="39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Понятие «пространственно-временной континуум» является одним из центральных в современном восприятии физической картины мира. Данная теория основывается на представлении современного мира с точки зрения четырех основных измерений – три из них относятся к пространственным характеристикам, а четвертое – к временным. Пространственно-временной континуум как основная модель, описывающая окружающую действительность, претендует на то, чтобы создать как можно более исчерпывающую картину миру.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409900" y="236425"/>
            <a:ext cx="19200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FF"/>
                </a:solidFill>
              </a:rPr>
              <a:t>Вывод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1819575" y="1368250"/>
            <a:ext cx="4634700" cy="2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СПАСИБО ЗА ВНИМАНИЕ!</a:t>
            </a:r>
            <a:endParaRPr sz="4800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939400" y="1762325"/>
            <a:ext cx="53655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FFFFFF"/>
                </a:solidFill>
              </a:rPr>
              <a:t>СПАСИБО ЗА ВНИМАНИЕ!</a:t>
            </a:r>
            <a:endParaRPr sz="4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064750" y="322375"/>
            <a:ext cx="50145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FF"/>
                </a:solidFill>
              </a:rPr>
              <a:t>Актуальность темы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372500" y="967100"/>
            <a:ext cx="8310000" cy="3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считаю, что: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 и пространство неразрывно связаны и их нельзя рассматривать отдельно друг от друга;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 – четвертое измерение, такое же, как длина, ширина и высота (пространственные координаты);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    время и пространство обладают некими общими свойствами;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    время и пространства могут менять свои характеристики в зависимости друг от друга;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    существуют части Вселенной, в которых действие времени утрачивает возможность воздействия на субъекты космоса вследствие смешения пространства и времени.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3775250" y="315200"/>
            <a:ext cx="37896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Гипотеза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279375" y="959925"/>
            <a:ext cx="8503200" cy="3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endParaRPr b="1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Сравнить и проанализировать информацию о ПВК. Доказать или опровергнуть выдвинутую гипотезу.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  </a:t>
            </a:r>
            <a:endParaRPr b="1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информацию о времени и пространстве;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проанализировать теории о времени, пространстве и пространство-временном континууме;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доказать или опровергнуть выдвинутую гипотезу;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сделать вывод о проделанной работе.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2163450" y="200575"/>
            <a:ext cx="5781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Цель и задачи проекта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3990175" y="1461350"/>
            <a:ext cx="3961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Что такое “время”?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481575" y="2915550"/>
            <a:ext cx="65046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Что мы знаем о времени? Каковы его свойства?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623225" y="243575"/>
            <a:ext cx="71205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</a:rPr>
              <a:t>Специальная теория относительности                           А. Эйнштейна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998675" y="2709725"/>
            <a:ext cx="6705000" cy="19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Понятие времени теряет свой смысл вне движения материи и ее массы. Тяготеющая масса влияет на метрические свойства времени, создавая разные гравитационные потенциалы. Время есть момент события, четвертое измерение. Время аморфно, различие между прошлым, на­стоящим и будущим условны.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</a:t>
            </a:r>
            <a:r>
              <a:rPr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Эйнштейн (1879-1955)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64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000" y="2442800"/>
            <a:ext cx="3979001" cy="270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5000" y="0"/>
            <a:ext cx="3978998" cy="249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361100" y="1912700"/>
            <a:ext cx="66408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FF"/>
                </a:solidFill>
              </a:rPr>
              <a:t>Что такое “пространство”?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1010100" y="1246450"/>
            <a:ext cx="73572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FF"/>
                </a:solidFill>
              </a:rPr>
              <a:t>Что мы знаем о пространстве и каковы его свойства?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