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2809372-3612-48C5-BD2C-9FD499DE3E6F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8D5708-E261-4BA0-AD20-48FA85C256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7021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Allegretto Script Two" panose="03000607070000090002" pitchFamily="66" charset="-52"/>
              </a:rPr>
              <a:t>Афанасий Афанасьевич Фет</a:t>
            </a:r>
            <a:endParaRPr lang="ru-RU" sz="4800" dirty="0">
              <a:latin typeface="Allegretto Script Two" panose="03000607070000090002" pitchFamily="66" charset="-52"/>
            </a:endParaRPr>
          </a:p>
        </p:txBody>
      </p:sp>
      <p:pic>
        <p:nvPicPr>
          <p:cNvPr id="1026" name="Picture 2" descr="Fet by Re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299521" cy="43924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1628800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llegretto Script Two" panose="03000607070000090002" pitchFamily="66" charset="-52"/>
              </a:rPr>
              <a:t>(1820-1892)</a:t>
            </a:r>
            <a:endParaRPr lang="ru-RU" sz="2800" dirty="0">
              <a:latin typeface="Allegretto Script Two" panose="03000607070000090002" pitchFamily="66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70278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i="1" dirty="0" smtClean="0"/>
              <a:t>Если хочешь ты душу</a:t>
            </a:r>
          </a:p>
          <a:p>
            <a:pPr algn="r"/>
            <a:r>
              <a:rPr lang="ru-RU" sz="3200" i="1" dirty="0" smtClean="0"/>
              <a:t>Мою разгадать,</a:t>
            </a:r>
          </a:p>
          <a:p>
            <a:pPr algn="r"/>
            <a:r>
              <a:rPr lang="ru-RU" sz="3200" i="1" dirty="0" smtClean="0"/>
              <a:t>То прочти со вниманием</a:t>
            </a:r>
          </a:p>
          <a:p>
            <a:pPr algn="r"/>
            <a:r>
              <a:rPr lang="ru-RU" sz="3200" i="1" dirty="0" smtClean="0"/>
              <a:t>Эту тетрадь.</a:t>
            </a:r>
          </a:p>
          <a:p>
            <a:pPr algn="r"/>
            <a:r>
              <a:rPr lang="ru-RU" sz="3200" i="1" dirty="0" smtClean="0"/>
              <a:t>А.А. Фет</a:t>
            </a:r>
            <a:endParaRPr lang="ru-RU" sz="3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522">
            <a:off x="2450930" y="3403987"/>
            <a:ext cx="3169926" cy="41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1858 Фет вышел в отставку, поселился в Москве и энергично занимается литературным трудом, требуя от издателей "неслыханную цену" за свои произведения.</a:t>
            </a:r>
            <a:endParaRPr lang="ru-RU" dirty="0"/>
          </a:p>
        </p:txBody>
      </p:sp>
      <p:pic>
        <p:nvPicPr>
          <p:cNvPr id="13314" name="Picture 2" descr="http://royallib.com/data/images/202/cover_202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997">
            <a:off x="971600" y="2204864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423246" y="5404311"/>
            <a:ext cx="924859" cy="154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2251248" y="5404313"/>
            <a:ext cx="924859" cy="1541432"/>
          </a:xfrm>
          <a:prstGeom prst="rect">
            <a:avLst/>
          </a:prstGeom>
        </p:spPr>
      </p:pic>
      <p:pic>
        <p:nvPicPr>
          <p:cNvPr id="13318" name="Picture 6" descr="http://lirika.biz/afanasij_f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9"/>
          <a:stretch/>
        </p:blipFill>
        <p:spPr bwMode="auto">
          <a:xfrm flipH="1">
            <a:off x="4139952" y="1268760"/>
            <a:ext cx="4032448" cy="48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124744"/>
            <a:ext cx="3706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Трудный жизненный путь выработал в нем мрачный взгляд на жизнь и общество. Его сердце ожесточили удары судьбы, а его стремление компенсировать свои социальные нападки делало его тяжелым в общении человеком. Фет почти перестал писать, стал настоящим помещиком, работая в своем имении; он избирается мировым судьей в Воробьевке. Так продолжалось почти 20 лет.</a:t>
            </a:r>
            <a:endParaRPr lang="ru-RU" dirty="0"/>
          </a:p>
        </p:txBody>
      </p:sp>
      <p:pic>
        <p:nvPicPr>
          <p:cNvPr id="8194" name="Picture 2" descr="http://upyourpic.org/images/201310/gmdzudbsm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9" y="116632"/>
            <a:ext cx="457699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6610790" y="5406622"/>
            <a:ext cx="924859" cy="1541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6427868" y="-86063"/>
            <a:ext cx="924859" cy="1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z.lib.ru/img/f/fet_a_a/text_0018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203"/>
            <a:ext cx="7488832" cy="64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urskinter.ru/images/f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" y="-3381"/>
            <a:ext cx="9149950" cy="68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490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конце 1870-х Фет с новой силой начал писать стихи. Сборнику стихотворений шестидесятитрехлетний поэт дал название "Вечерние огни". (Более трехсот стихотворений входят в пять выпусков, четыре из которых вышли в свет в 1883, 1885, 1888, 1891. Пятый выпуск поэт подготовил, но не успел издать.)</a:t>
            </a:r>
            <a:endParaRPr lang="ru-RU" dirty="0"/>
          </a:p>
        </p:txBody>
      </p:sp>
      <p:pic>
        <p:nvPicPr>
          <p:cNvPr id="10242" name="Picture 2" descr="http://www.rarebook.ru/p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126">
            <a:off x="899592" y="332656"/>
            <a:ext cx="2376264" cy="34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.livelib.ru/boocover/1000548475/o/727d/Afanasij_Fet__Vechernie_ogn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521">
            <a:off x="3563888" y="389733"/>
            <a:ext cx="2227122" cy="35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bookvoed.ru/view_images.php?code=875896&amp;ti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305">
            <a:off x="6008759" y="275409"/>
            <a:ext cx="25287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5313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1888, в связи с "пятидесятилетием своей музы", Фету удалось добиться придворного звания камергера; день, в который это произошло, он посчитал днем, когда ему вернули фамилию "</a:t>
            </a:r>
            <a:r>
              <a:rPr lang="ru-RU" dirty="0" err="1" smtClean="0"/>
              <a:t>Шеншин</a:t>
            </a:r>
            <a:r>
              <a:rPr lang="ru-RU" dirty="0" smtClean="0"/>
              <a:t>", "одним из счастливейших дней своей жизни".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4007524" y="5555564"/>
            <a:ext cx="924859" cy="1541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6859916" y="5545287"/>
            <a:ext cx="924859" cy="1541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1459316" y="5555565"/>
            <a:ext cx="924859" cy="1541432"/>
          </a:xfrm>
          <a:prstGeom prst="rect">
            <a:avLst/>
          </a:prstGeom>
        </p:spPr>
      </p:pic>
      <p:pic>
        <p:nvPicPr>
          <p:cNvPr id="6" name="Picture 4" descr="http://upload.wikimedia.org/wikipedia/commons/c/ce/%D0%90%D1%84%D0%B0%D0%BD%D0%B0%CC%81%D1%81%D0%B8%D0%B9_%D0%90%D1%84%D0%B0%D0%BD%D0%B0%CC%81%D1%81%D1%8C%D0%B5%D0%B2%D0%B8%D1%87_%D0%A4%D0%B5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82" y="36531"/>
            <a:ext cx="4255542" cy="44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522">
            <a:off x="621965" y="2624841"/>
            <a:ext cx="1757072" cy="2294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9478" flipH="1">
            <a:off x="6721040" y="2624840"/>
            <a:ext cx="1757072" cy="22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Умер А. Фет 21 ноября (3 декабря </a:t>
            </a:r>
            <a:r>
              <a:rPr lang="ru-RU" dirty="0" err="1" smtClean="0"/>
              <a:t>н.с</a:t>
            </a:r>
            <a:r>
              <a:rPr lang="ru-RU" dirty="0" smtClean="0"/>
              <a:t>.) 1892 в Москве.</a:t>
            </a:r>
            <a:endParaRPr lang="ru-RU" dirty="0"/>
          </a:p>
        </p:txBody>
      </p:sp>
      <p:pic>
        <p:nvPicPr>
          <p:cNvPr id="14338" name="Picture 2" descr="http://img11.nnm.me/4/c/1/3/c/84ff754c6bb4c78cc76e36806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2" y="980728"/>
            <a:ext cx="3453512" cy="51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amr-museum.ru/russ/oficial/magazine/mag_n7_02/03_421_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r="6227" b="4048"/>
          <a:stretch/>
        </p:blipFill>
        <p:spPr bwMode="auto">
          <a:xfrm>
            <a:off x="4387619" y="977280"/>
            <a:ext cx="3424741" cy="51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94928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Родился в октябре или ноябре в селе Новоселки Орловской губернии.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608">
            <a:off x="-141957" y="101158"/>
            <a:ext cx="41148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392" flipH="1">
            <a:off x="5114626" y="101157"/>
            <a:ext cx="4114800" cy="6858000"/>
          </a:xfrm>
          <a:prstGeom prst="rect">
            <a:avLst/>
          </a:prstGeom>
        </p:spPr>
      </p:pic>
      <p:pic>
        <p:nvPicPr>
          <p:cNvPr id="2050" name="Picture 2" descr="http://img1.liveinternet.ru/images/attach/c/4/80/131/80131511_4514961_Ysadba_Novosyolki_Mcenskogo_yezda_Orlovskoi_gybern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46" y="476672"/>
            <a:ext cx="66675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51" y="155197"/>
            <a:ext cx="46305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Его отцом был богатый помещик А. </a:t>
            </a:r>
            <a:r>
              <a:rPr lang="ru-RU" sz="2000" dirty="0" err="1" smtClean="0"/>
              <a:t>Шеншин</a:t>
            </a:r>
            <a:r>
              <a:rPr lang="ru-RU" sz="2000" dirty="0" smtClean="0"/>
              <a:t>, мать — Каролина Шарлотта </a:t>
            </a:r>
            <a:r>
              <a:rPr lang="ru-RU" sz="2000" dirty="0" err="1" smtClean="0"/>
              <a:t>Фёт</a:t>
            </a:r>
            <a:r>
              <a:rPr lang="ru-RU" sz="2000" dirty="0" smtClean="0"/>
              <a:t>, приехавшая из Германии. Родители не состояли в браке. Мальчик был записан сыном </a:t>
            </a:r>
            <a:r>
              <a:rPr lang="ru-RU" sz="2000" dirty="0" err="1" smtClean="0"/>
              <a:t>Шеншина</a:t>
            </a:r>
            <a:r>
              <a:rPr lang="ru-RU" sz="2000" dirty="0" smtClean="0"/>
              <a:t>, но когда ему было 14 лет, обнаружилась юридическая незаконность этой записи, что лишало его привилегий, дававшихся потомственным дворянам. Отныне он должен был носить фамилию Фет, богатый наследник внезапно превратился в "человека без имени", сына безвестного иностранца сомнительного происхождения. Фет принял это как позор. Вернуть утраченное положение стало навязчивой идеей, определившей весь его жизненный путь.</a:t>
            </a:r>
            <a:endParaRPr lang="ru-RU" sz="2000" dirty="0"/>
          </a:p>
        </p:txBody>
      </p:sp>
      <p:pic>
        <p:nvPicPr>
          <p:cNvPr id="4098" name="Picture 2" descr="http://900igr.net/datai/literatura/Fet-biografija/0015-011-Dom-v-kotorom-zhil-otets-a-zatem-i-A.A.Fet-buduchi-studen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45" y="2132856"/>
            <a:ext cx="42672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5774047" y="3945868"/>
            <a:ext cx="2183784" cy="3639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5667165" y="-734653"/>
            <a:ext cx="2183784" cy="36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Учился в немецкой школе-пансионате в городе </a:t>
            </a:r>
            <a:r>
              <a:rPr lang="ru-RU" dirty="0" err="1" smtClean="0"/>
              <a:t>Верро</a:t>
            </a:r>
            <a:r>
              <a:rPr lang="ru-RU" dirty="0" smtClean="0"/>
              <a:t> (ныне Выру, Эстония), затем в пансионе профессора Погодина, историка, писателя, журналиста, в который поступил для подготовки в Московский университет. Окончил в 1844 словесное отделение философского факультета университета,</a:t>
            </a:r>
            <a:endParaRPr lang="ru-RU" dirty="0"/>
          </a:p>
        </p:txBody>
      </p:sp>
      <p:pic>
        <p:nvPicPr>
          <p:cNvPr id="11266" name="Picture 2" descr="http://900igr.net/datai/literatura/ZHizn-Feta/0004-004-Uchj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7414"/>
            <a:ext cx="36576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chnadzor.ru/wp-content/uploads/2013/01/DomPogodina-458x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274"/>
            <a:ext cx="4362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0755" flipH="1">
            <a:off x="307188" y="5647193"/>
            <a:ext cx="924859" cy="154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3751445" y="5555563"/>
            <a:ext cx="924859" cy="1541432"/>
          </a:xfrm>
          <a:prstGeom prst="rect">
            <a:avLst/>
          </a:prstGeom>
        </p:spPr>
      </p:pic>
      <p:pic>
        <p:nvPicPr>
          <p:cNvPr id="11270" name="Picture 6" descr="http://dailyherofor.me/upload/medialibrary/480/48027b6b47e23d146de083b7099206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50874"/>
            <a:ext cx="2448272" cy="35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"Благословение" на серьезную литературную работу Фету дал Гоголь, сказавший: "Это несомненное дарование". Первый сборник стихотворений Фета "Лирический пантеон" вышел в 1840 и получил одобрение Белинского, что вдохновило его на дальнейшее творчество. Его стихи появились во многих изданиях.</a:t>
            </a:r>
            <a:endParaRPr lang="ru-RU" dirty="0"/>
          </a:p>
        </p:txBody>
      </p:sp>
      <p:sp>
        <p:nvSpPr>
          <p:cNvPr id="3" name="AutoShape 2" descr="data:image/jpeg;base64,/9j/4AAQSkZJRgABAQAAAQABAAD/2wCEAAkGBxQTEhUUEhQVFhUVGBYXFxcVFxQUGBUYFxQWFxUXFxYYHCggGBwlHBQUITEhJSkrLi4uFx8zODMsNygtLiwBCgoKDg0OGxAQGiwmHyQsLCwsLCwsLCwsLCwsLCwsLCwsLCwsLCwsLCwsLCwsLCwsLCwrLCwsLCwsLCwsLCwsLP/AABEIAQAAsQMBIgACEQEDEQH/xAAcAAABBQEBAQAAAAAAAAAAAAADAQIEBQcGAAj/xAA4EAABAwIEBAMGBQQCAwAAAAABAAIRAyEEEjFBBQZRYSJxgRMykaGx8AdCwdHxFCNS4RXiFnLS/8QAGAEAAwEBAAAAAAAAAAAAAAAAAAECAwT/xAAhEQEBAAICAwEBAAMAAAAAAAAAAQIREiEDMUFRYRMicf/aAAwDAQACEQMRAD8A7HKnMXmtRGtWEmztKAnBeDE7KnOiNQ61drfec0eZAXA83c6kONPDmAJBf1O8dlwmJ4lUeZc4klE3kvhPrc63FqDB4qrPLMD+qgVebMMPz+v2ViftHFPAO8o41UxjZzzPhokVBbY2VTiufqDfdBd8Flopk/eiU0ojqnJ/T4z8aHU/EZuzD6lLhvxFpz422WbOIR6OHm+v30RcYN/xsvCeZaFazXAHoSFezuN/VYExhF2nKeosfVdFy7zlUoENfLmjUKdFcJfTVntQy1QOEcw0q9mmHHZWjmpIssvaM4R5rxaiuamQgpXg3okT4StEIGzALJZSkJhSs2ezsyVNyheU8T2khqe0JGFA4hjWUWF7yAB9wtrdJk2kVXgCSQANSbLPOcudxBo4cyCIc/qDsFQczc0VcS4tBy09mi0+Z3VBQwxd6Ja37azHQDhmcB1XmUpPZTGsi+4BCfSwpDfNVcvxUn6iloCPhKBce3VPGGMBGxDyxuVupt5DqlaaLial8rdBqeqFUpkeEb3JGwVjQwlh3Qgx8nKLFTyh8aiU6QESCpYpMd7pg/CCpGG4W43LT81MxPBHRIbf1Rci4qVlS9/VRqxvZWFbhr9YKhHDuEggpzKUWC4PFOaQQSCNIWscoca9vSAdOYa+iyvA4aSur5WpuoV2unwu8Lh9Cpys2LjbGjlNcEVpn1TcqHPoxoXnJxB7LxagjYSO1TstkNAOnyXkzIvICY1Zvzrxf2tTID4WfM7krvOYMSKOHe6YtAPmsXx2KnMdyUvd038U1NhuLZKsMNlgqhbJNzZSHYi0NsB81fFUTnNBdbQXP6KVTaHaKi9sdAVYUMYKbOpSssE9p+JDWAE+f7fNVFBxc4kp1XEF47n7Cfgm3hLWoqrSnT07An5FdRwLhALW2Gi54bDt+q0PgNLwDyWcFptPhYTnYAHZWwamOMIEVDuGNIiAq3FcuMcZAhdFVKGTZRVOKrcvZHSBaVYUsOAr6u6Qq2uOyWwtODYqRkOo08lZlce3EZHtd3+Wi62m+QCtcMtxhnNU5McURMLVpIxNlNCdKUapAi8iwvIDjfxH4kPZNYD7xn0Cy14zK849jHV6hedIt0A2Ch0MEfvonh126ePxCawm2yJ/TFWuGpbwYGiK+lAJ+f6eafJXFQhhBgC6M3COOoIH1VxhcIJki6IGg73P2EXIrNKdzI+SkYazlMFHPVIjQD6kqJixlf5KTqayt4m/e60/gDv7TT2WU4GmXvaOp+F5Ws8MphlNrRsFlelaWDyoz23RClDUthGylKKcotSoAhDFiTpCVsX2DWoKC6jchWNTEtO6g1a4lRbIJtWcQwpI9V0PAa2akJ1FvgoGIcCLpvAcUG1CwmA64nqr8dkrPyzcdFCYnykcFu5KG8JkIoSNagjF5EyryAxXFDKAO4+/mpD3+D5IWKbnPmJ+CC+tmZbUahDsTw6Gk2/koRrgmP8AG57n8qh1Hk03dr26oGFrEh3ePkE9FyS6+Py5Yve6DWxsOJHooIfdNKcxLktuH4z3ibE/tCh16+ZyGwaImDZLxOhN0rqH7dpyTwjMQ9w8vJd7EKi5LqhzHADSy6gUgua3bTK/ECpWhQsRjyLBWGKoqkxzSJgXUW6OaR8Q57gZdCp8WHiYqj1S1MZldD2vedA0A5fUqk5g4ziGvyeza2QCABMgrTDG5+hlnjj7oh4pXaYzSPvdWPC8ZUqG+yoMDRqVSAWwd/VdvwTheRsHU6pZSDlFRxvjBpENO6qcHxF7qjCJ94fVG54wBbWDyHFpG3bZQeAY1pr0w1jrHSc091p48JxlZ5Z96rZKTpAkXgJ5TMNcI+Wy0cl9mEJhRiEmVBApUWAlQGFVsQWkEbH66hQ8RWh0tMSpGL94lvSYO4VZVd/rsqxnTptWuGrBwNwHGfVRaUNcRsULDnQyjYujo4GQjSvgdSllMHQ3CEXJ5xFoN0NpE3VT+pontrgpadWHaob6fQhNoi6ClrR+QcXGYE63Xf0q0wss5QfBC7yhWK48uq6LivixQ6uEBuvUK06qSHhT7QocdgiASLLn+IYZ73DMxriNDBn5LuqokKE9jZuESWeqrH/il4JwUg5nADyCvv6bLEBPbXAC86smWrtWcycMFWi60mPmuU5EwTRWsw2B12Pb4LQWOkEHQqh4Vh/ZYsACzsyrHOzossdzbq2s7LxapUILwtpXHQoTYTnppTImVKkhKgPnypJiNYTaIaRDrFWHEuHvw7/GIE2NlDNHMCRqq26YjVaRYVJoVMtx4mnUdFHLiBB+KE0kaFVobGxMEyLdkKmwlNDpN1aYCl8EreMKTlVW+nfRTMHhZK6vh/AGVBMgyNBspo4EWCwWGXnnxvh4O+0DglHKewXWYGtJjZUFKkWn6o+HxJa7zXPy3dtrHYYaqDopeZc3gMVcHqrylVB3VRlcR3PQKjk4qPVKaoDVqouHpFwmVB9mXHt1UTidTEtGWl6HVRy7PTo6LS0wTKXENyvbUG30Oq4uhxTFUT/eyub1FoU+rxd9bLSo+N7thsNyeydv4nLD9aA10iyEULh1Mspta4yQL+aMdFvLpxUJyY4p70xXKivLyWF5MlNx7gVPEsIcL7EarJuM8KqYV+V4sdD1C3QtVNzDwBuJY0O1bN94OqXptjdMNrvnZCAXR8a5WqUXkQS3ZwHysqipwuq3Vjh6FXMotGoNkq8oU4FlW4TCumzXW7fFdLwvDZrbLPyVp47oPA4l9N2YHzCvTxkZdbnaEelwAOF7I2D5XhwJMgbLls23x8kiFiWEAOIuQq6rVhw+YXWcewP9uWjQLhsS4gX6p4z4e9zazp42L95V/wAHx8m5XB1cT06qz4ViCITuOuy3toPtJQapVTguJSLomPxcNJBUXLouIlXizGeEKHX4xJELnXuvmd5oTuJNAIGqfG1S34pVzsIIt80zlBwo4phd7pBE+YsqluKL3AEw3dC/5LK/KLgXBVY42ek5+tVuIAQnqFwHGGrh2OJ216qa4rVwX2YQmPTihvVROTy8hyvKkpCc18IJC9nSi9lfTadQE2tQaRBaD5gLwKi8U4vSw7ZqmB5ST6KlbQeKYGmyk8NpgZgQItcg77LneEcKe1vibftcfJVvO3PLKjGMwpcCHEuJEWi0dbqw/DzmtlR/s6gHtO5s7rHfsj/Fvs55bHU4Nm0aKwa1WjsJTeJAv2UWpw9zb6jss7hpU8m1fi6eZpnoVnvMOEAJj4LSSDJC5fmTh8gnqsL1238WXxmlYbKVhKpEImJw1yY0UCSCfktp3FW6XVHHQJP8KS/iGZpv97rmG1DMKTRq7KcvFFY5rOnTNR15jYK8/wCKpZbtE76qkwNeFZ/8htKyyl+K5ImL4awe6SPX91A4VhQ6s5vZWOIxNMWsS5N4TVAxDSBoYV4zKRn5c9/GmcuMig0dJHkrElMwjcrQPVOcVc9OLKkcguKI4oLyqkZ7ekLyReV6BxqFIxJKZn1SPVOeVlH4h45zsU4B1mgNAHzWqTv6+SxrmSsH16jxoTbuB9haeP3tV6VAYHWNigmi+m4OabgyCNipTx9ExlTstkNQ/D/noVYpVobUAhp0FQf/AEtJwlcu6R2+i+YntBMtMEaRaCF3vJn4kuoxSxkubYCqLkf+438xdTYGwYnDBwmLrneNYeBBXQ8K4hTrsFSi9tRh3aZ/g9lG43hM1MlrfF1/cbrm8mG9tfHnxvbKOK4eD3XMYgiVoWOwuabQfquQ4rwwiTELHD/W6rtusp0pCAniLXQi0ix0+914Pj0XR7ZWaTaVSCD1/RHecxuqkVtpS/1B0lTwOZiVpzfRX3Kzc9Zg1P7Lnfak/Jdr+G+Cmq6ofytMeZP8p5Tpnlk05ot6JrilpmyRwUOamEITgjOQni6vEiSvL2VeVB4m9kJyfmtdALlkuI/FsTkoVH9GlYrWfLrrTfxBxgp4XLN3uA7wNf0WY1nWsujxTosjmjqU2rTv5pg07r2adfmtUm5E10aG6K8pjhZAWPLXMNfAVRUpOJYT42E+F46EbHut35d5npYykKlK/wDm0+8w9HBfOIJ0Kn8C4xVwdYVqJI0zNPuuH+Lh077JWbDcOYOHZf7jR4TrH5Z3XKcRwQdrfodI/ddty7x6hjaQewyCIew/ld0IQeKcGBd/bHeOi588Pxrh5NMh4lw5zZB02OypajSAut5l47TpPdRgPc0w61h2BG65o4mm9wAMAka2jzSwxynenRfLjlO0HKdYsvCiZ3/da1gcHTaxrXU6b6Z0Igz5FWWF5Uwr/E1gj1+HkquVnxhyjHsNgnOIsVsPJnCvYUBI8TrnqrWhwSi2Iptt2U3LAWdu0XPZDomOT5QynIh5DcERrhF0NysFleXoXkBFqH4BBqVmjX1PZMxVcNFyABvp9VnXNXNhdNKgTl0c4fm8uyjHG5NEPmzift67pPuEtaJkEA/ZXNEGUQ9USm8Re/nquqTTMyUtQ/f0XqlObjRRi0hMJIamFqEHHdPp1IKASoyClYeqI5w2+KY4oCdy/wAbq4GsKtInL+Zt4cOhC7rmH8Umuw+XDMLarwQ5xsGTax3KzYnbZBNMTfQ79O6Wj2ZVLnEuJJJNybyT3QypuQxlEGdNs3RNfhHOcQBcHTeZ0A3TJI4VzBWoWY85f8TcenRapyHzOKwgy124/KY6FYxUpFpgiD3XT8kcUZTrNbUIY0zLvMEDy2UZzcNu/tAdN0xx+CjYU5mgh0jY2uOohENRYWEUnZNcU2bpCUQHOKY5yeeyDVVA6e68m5T2XkHpkHNHND65yU5ZS6HV3d0fRcyxukpAU83/AGW8knotjxZeMAJgO0pQZTBMxCcyHFIWoeXogHVqRbtZAIU6jV2P33XqtEEWQECV4OKOafVD9mgPNdCebpJXnBAOw+Iy+E3YTPdpG4S49w9oXNtMGfNJlsolZxlAScZi/aXfd4AGbcgdep7qKkJSEoDu+QOc/YOFCuSaTj4Xkz7L/qtYDwWyNDoey+bGrQPw/wCaC2MPVcS38hJ90/4z0UZY7EahCcSh0qoOl0ubZZDR8pjnJS9NeVF9q0SUqDmXkcjYE0eXZOc2fXTuhm5RWnqutAZF0QPgRC9Fk0i6AI12yRuq8G9URrIv8EA17kWniIH6dU0MBumGl0QBa5kSNPp2Uctv5os5fXX90R1PuIN/9oCOWrwsnFsEoD3oAkykfTm32EJtSD1T/a9PigG4MN9o0PEtkA7LuOcOWqNPB0q1EN1AJGpDrX63hcI4TdX/AA7i7jhq2GquluXNTm8ODgY9UBz1RkLzTBnpeyl12EyojRdAaPyjzOcopvPiAs4nUaQe67TDYwHsbWWGUXlpkFdRwDmNzfA90tO51HaVnliuVqj6qbnlUuHx8tBkwRbcean4er1/0scj0nQvKP7YrygMLZT0O3bZPLIP07o5B1Bt1UgUw4XsQu1mrjrAT2U7iwkkJ9Sll13TqThugDexAvBTH0z8fkjMqCL6npongD+dkBDpCPvqnlnTVEDL3/ZLHmgIrvqmsdlMONtuylVW7/BBrUwdZP6ICNiKoiFHpy73QpwwwFxfzCkYUiSD+YQD0O0/RAV7sNABcZ7f7Swfhp2U+o4tJBb80jssafD/AEgK2DpCY8qc+kAbGP8Aag1WwUBYBssB9Pgo2Wf3UygP7OtwTZRp6oAbmxKWm4bozW5rffkhNp3skqzS74Rxd9IAEZmjfeOgK7rBY8VGhzHA9et+oWWCtDg0XDfK5VnhcW5hDmGCO9j2WeWKpWmf1Xb6ry5H/wArf/g34ryjgrbjaTjEgGIvabd1Mw9aOmXTWIPfslZhQRN56dUVjI8LojRdDEd7QRBtP2VExWEgAgiD8kSj4TkJ7g/oiV22mbN27boCNTNoOycwRciOn8IlPDjN21nWUaowBt5/hABLrfpulDT+iA2RH3upLQgGPGyC+jHx+qlwAPu689g+I+BQEIMukxFKxIGg06qT7K3X6prm7ICvw+O2qEkaA6wjkxcGx3UGthyDpZBbVI006ICc++4Uao1OZWB/bRNeZ3QFnhBFEd5+qh1AptJn9pvl+qiPmYCAETpOyStXGgEFMxDrwE6hhzIJ0QCtwx26KWwiB1ISOqtG/ovPZIkeiFQsuSpn9UenyXkaP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UUEhQVFhUVGBYXFxcVFxQUGBUYFxQWFxUXFxYYHCggGBwlHBQUITEhJSkrLi4uFx8zODMsNygtLiwBCgoKDg0OGxAQGiwmHyQsLCwsLCwsLCwsLCwsLCwsLCwsLCwsLCwsLCwsLCwsLCwsLCwrLCwsLCwsLCwsLCwsLP/AABEIAQAAsQMBIgACEQEDEQH/xAAcAAABBQEBAQAAAAAAAAAAAAADAQIEBQcGAAj/xAA4EAABAwIEBAMGBQQCAwAAAAABAAIRAyEEEjFBBQZRYSJxgRMykaGx8AdCwdHxFCNS4RXiFnLS/8QAGAEAAwEBAAAAAAAAAAAAAAAAAAECAwT/xAAhEQEBAAICAwEBAAMAAAAAAAAAAQIREiEDMUFRYRMicf/aAAwDAQACEQMRAD8A7HKnMXmtRGtWEmztKAnBeDE7KnOiNQ61drfec0eZAXA83c6kONPDmAJBf1O8dlwmJ4lUeZc4klE3kvhPrc63FqDB4qrPLMD+qgVebMMPz+v2ViftHFPAO8o41UxjZzzPhokVBbY2VTiufqDfdBd8Flopk/eiU0ojqnJ/T4z8aHU/EZuzD6lLhvxFpz422WbOIR6OHm+v30RcYN/xsvCeZaFazXAHoSFezuN/VYExhF2nKeosfVdFy7zlUoENfLmjUKdFcJfTVntQy1QOEcw0q9mmHHZWjmpIssvaM4R5rxaiuamQgpXg3okT4StEIGzALJZSkJhSs2ezsyVNyheU8T2khqe0JGFA4hjWUWF7yAB9wtrdJk2kVXgCSQANSbLPOcudxBo4cyCIc/qDsFQczc0VcS4tBy09mi0+Z3VBQwxd6Ja37azHQDhmcB1XmUpPZTGsi+4BCfSwpDfNVcvxUn6iloCPhKBce3VPGGMBGxDyxuVupt5DqlaaLial8rdBqeqFUpkeEb3JGwVjQwlh3Qgx8nKLFTyh8aiU6QESCpYpMd7pg/CCpGG4W43LT81MxPBHRIbf1Rci4qVlS9/VRqxvZWFbhr9YKhHDuEggpzKUWC4PFOaQQSCNIWscoca9vSAdOYa+iyvA4aSur5WpuoV2unwu8Lh9Cpys2LjbGjlNcEVpn1TcqHPoxoXnJxB7LxagjYSO1TstkNAOnyXkzIvICY1Zvzrxf2tTID4WfM7krvOYMSKOHe6YtAPmsXx2KnMdyUvd038U1NhuLZKsMNlgqhbJNzZSHYi0NsB81fFUTnNBdbQXP6KVTaHaKi9sdAVYUMYKbOpSssE9p+JDWAE+f7fNVFBxc4kp1XEF47n7Cfgm3hLWoqrSnT07An5FdRwLhALW2Gi54bDt+q0PgNLwDyWcFptPhYTnYAHZWwamOMIEVDuGNIiAq3FcuMcZAhdFVKGTZRVOKrcvZHSBaVYUsOAr6u6Qq2uOyWwtODYqRkOo08lZlce3EZHtd3+Wi62m+QCtcMtxhnNU5McURMLVpIxNlNCdKUapAi8iwvIDjfxH4kPZNYD7xn0Cy14zK849jHV6hedIt0A2Ch0MEfvonh126ePxCawm2yJ/TFWuGpbwYGiK+lAJ+f6eafJXFQhhBgC6M3COOoIH1VxhcIJki6IGg73P2EXIrNKdzI+SkYazlMFHPVIjQD6kqJixlf5KTqayt4m/e60/gDv7TT2WU4GmXvaOp+F5Ws8MphlNrRsFlelaWDyoz23RClDUthGylKKcotSoAhDFiTpCVsX2DWoKC6jchWNTEtO6g1a4lRbIJtWcQwpI9V0PAa2akJ1FvgoGIcCLpvAcUG1CwmA64nqr8dkrPyzcdFCYnykcFu5KG8JkIoSNagjF5EyryAxXFDKAO4+/mpD3+D5IWKbnPmJ+CC+tmZbUahDsTw6Gk2/koRrgmP8AG57n8qh1Hk03dr26oGFrEh3ePkE9FyS6+Py5Yve6DWxsOJHooIfdNKcxLktuH4z3ibE/tCh16+ZyGwaImDZLxOhN0rqH7dpyTwjMQ9w8vJd7EKi5LqhzHADSy6gUgua3bTK/ECpWhQsRjyLBWGKoqkxzSJgXUW6OaR8Q57gZdCp8WHiYqj1S1MZldD2vedA0A5fUqk5g4ziGvyeza2QCABMgrTDG5+hlnjj7oh4pXaYzSPvdWPC8ZUqG+yoMDRqVSAWwd/VdvwTheRsHU6pZSDlFRxvjBpENO6qcHxF7qjCJ94fVG54wBbWDyHFpG3bZQeAY1pr0w1jrHSc091p48JxlZ5Z96rZKTpAkXgJ5TMNcI+Wy0cl9mEJhRiEmVBApUWAlQGFVsQWkEbH66hQ8RWh0tMSpGL94lvSYO4VZVd/rsqxnTptWuGrBwNwHGfVRaUNcRsULDnQyjYujo4GQjSvgdSllMHQ3CEXJ5xFoN0NpE3VT+pontrgpadWHaob6fQhNoi6ClrR+QcXGYE63Xf0q0wss5QfBC7yhWK48uq6LivixQ6uEBuvUK06qSHhT7QocdgiASLLn+IYZ73DMxriNDBn5LuqokKE9jZuESWeqrH/il4JwUg5nADyCvv6bLEBPbXAC86smWrtWcycMFWi60mPmuU5EwTRWsw2B12Pb4LQWOkEHQqh4Vh/ZYsACzsyrHOzossdzbq2s7LxapUILwtpXHQoTYTnppTImVKkhKgPnypJiNYTaIaRDrFWHEuHvw7/GIE2NlDNHMCRqq26YjVaRYVJoVMtx4mnUdFHLiBB+KE0kaFVobGxMEyLdkKmwlNDpN1aYCl8EreMKTlVW+nfRTMHhZK6vh/AGVBMgyNBspo4EWCwWGXnnxvh4O+0DglHKewXWYGtJjZUFKkWn6o+HxJa7zXPy3dtrHYYaqDopeZc3gMVcHqrylVB3VRlcR3PQKjk4qPVKaoDVqouHpFwmVB9mXHt1UTidTEtGWl6HVRy7PTo6LS0wTKXENyvbUG30Oq4uhxTFUT/eyub1FoU+rxd9bLSo+N7thsNyeydv4nLD9aA10iyEULh1Mspta4yQL+aMdFvLpxUJyY4p70xXKivLyWF5MlNx7gVPEsIcL7EarJuM8KqYV+V4sdD1C3QtVNzDwBuJY0O1bN94OqXptjdMNrvnZCAXR8a5WqUXkQS3ZwHysqipwuq3Vjh6FXMotGoNkq8oU4FlW4TCumzXW7fFdLwvDZrbLPyVp47oPA4l9N2YHzCvTxkZdbnaEelwAOF7I2D5XhwJMgbLls23x8kiFiWEAOIuQq6rVhw+YXWcewP9uWjQLhsS4gX6p4z4e9zazp42L95V/wAHx8m5XB1cT06qz4ViCITuOuy3toPtJQapVTguJSLomPxcNJBUXLouIlXizGeEKHX4xJELnXuvmd5oTuJNAIGqfG1S34pVzsIIt80zlBwo4phd7pBE+YsqluKL3AEw3dC/5LK/KLgXBVY42ek5+tVuIAQnqFwHGGrh2OJ216qa4rVwX2YQmPTihvVROTy8hyvKkpCc18IJC9nSi9lfTadQE2tQaRBaD5gLwKi8U4vSw7ZqmB5ST6KlbQeKYGmyk8NpgZgQItcg77LneEcKe1vibftcfJVvO3PLKjGMwpcCHEuJEWi0dbqw/DzmtlR/s6gHtO5s7rHfsj/Fvs55bHU4Nm0aKwa1WjsJTeJAv2UWpw9zb6jss7hpU8m1fi6eZpnoVnvMOEAJj4LSSDJC5fmTh8gnqsL1238WXxmlYbKVhKpEImJw1yY0UCSCfktp3FW6XVHHQJP8KS/iGZpv97rmG1DMKTRq7KcvFFY5rOnTNR15jYK8/wCKpZbtE76qkwNeFZ/8htKyyl+K5ImL4awe6SPX91A4VhQ6s5vZWOIxNMWsS5N4TVAxDSBoYV4zKRn5c9/GmcuMig0dJHkrElMwjcrQPVOcVc9OLKkcguKI4oLyqkZ7ekLyReV6BxqFIxJKZn1SPVOeVlH4h45zsU4B1mgNAHzWqTv6+SxrmSsH16jxoTbuB9haeP3tV6VAYHWNigmi+m4OabgyCNipTx9ExlTstkNQ/D/noVYpVobUAhp0FQf/AEtJwlcu6R2+i+YntBMtMEaRaCF3vJn4kuoxSxkubYCqLkf+438xdTYGwYnDBwmLrneNYeBBXQ8K4hTrsFSi9tRh3aZ/g9lG43hM1MlrfF1/cbrm8mG9tfHnxvbKOK4eD3XMYgiVoWOwuabQfquQ4rwwiTELHD/W6rtusp0pCAniLXQi0ix0+914Pj0XR7ZWaTaVSCD1/RHecxuqkVtpS/1B0lTwOZiVpzfRX3Kzc9Zg1P7Lnfak/Jdr+G+Cmq6ofytMeZP8p5Tpnlk05ot6JrilpmyRwUOamEITgjOQni6vEiSvL2VeVB4m9kJyfmtdALlkuI/FsTkoVH9GlYrWfLrrTfxBxgp4XLN3uA7wNf0WY1nWsujxTosjmjqU2rTv5pg07r2adfmtUm5E10aG6K8pjhZAWPLXMNfAVRUpOJYT42E+F46EbHut35d5npYykKlK/wDm0+8w9HBfOIJ0Kn8C4xVwdYVqJI0zNPuuH+Lh077JWbDcOYOHZf7jR4TrH5Z3XKcRwQdrfodI/ddty7x6hjaQewyCIew/ld0IQeKcGBd/bHeOi588Pxrh5NMh4lw5zZB02OypajSAut5l47TpPdRgPc0w61h2BG65o4mm9wAMAka2jzSwxynenRfLjlO0HKdYsvCiZ3/da1gcHTaxrXU6b6Z0Igz5FWWF5Uwr/E1gj1+HkquVnxhyjHsNgnOIsVsPJnCvYUBI8TrnqrWhwSi2Iptt2U3LAWdu0XPZDomOT5QynIh5DcERrhF0NysFleXoXkBFqH4BBqVmjX1PZMxVcNFyABvp9VnXNXNhdNKgTl0c4fm8uyjHG5NEPmzift67pPuEtaJkEA/ZXNEGUQ9USm8Re/nquqTTMyUtQ/f0XqlObjRRi0hMJIamFqEHHdPp1IKASoyClYeqI5w2+KY4oCdy/wAbq4GsKtInL+Zt4cOhC7rmH8Umuw+XDMLarwQ5xsGTax3KzYnbZBNMTfQ79O6Wj2ZVLnEuJJJNybyT3QypuQxlEGdNs3RNfhHOcQBcHTeZ0A3TJI4VzBWoWY85f8TcenRapyHzOKwgy124/KY6FYxUpFpgiD3XT8kcUZTrNbUIY0zLvMEDy2UZzcNu/tAdN0xx+CjYU5mgh0jY2uOohENRYWEUnZNcU2bpCUQHOKY5yeeyDVVA6e68m5T2XkHpkHNHND65yU5ZS6HV3d0fRcyxukpAU83/AGW8knotjxZeMAJgO0pQZTBMxCcyHFIWoeXogHVqRbtZAIU6jV2P33XqtEEWQECV4OKOafVD9mgPNdCebpJXnBAOw+Iy+E3YTPdpG4S49w9oXNtMGfNJlsolZxlAScZi/aXfd4AGbcgdep7qKkJSEoDu+QOc/YOFCuSaTj4Xkz7L/qtYDwWyNDoey+bGrQPw/wCaC2MPVcS38hJ90/4z0UZY7EahCcSh0qoOl0ubZZDR8pjnJS9NeVF9q0SUqDmXkcjYE0eXZOc2fXTuhm5RWnqutAZF0QPgRC9Fk0i6AI12yRuq8G9URrIv8EA17kWniIH6dU0MBumGl0QBa5kSNPp2Uctv5os5fXX90R1PuIN/9oCOWrwsnFsEoD3oAkykfTm32EJtSD1T/a9PigG4MN9o0PEtkA7LuOcOWqNPB0q1EN1AJGpDrX63hcI4TdX/AA7i7jhq2GquluXNTm8ODgY9UBz1RkLzTBnpeyl12EyojRdAaPyjzOcopvPiAs4nUaQe67TDYwHsbWWGUXlpkFdRwDmNzfA90tO51HaVnliuVqj6qbnlUuHx8tBkwRbcean4er1/0scj0nQvKP7YrygMLZT0O3bZPLIP07o5B1Bt1UgUw4XsQu1mrjrAT2U7iwkkJ9Sll13TqThugDexAvBTH0z8fkjMqCL6npongD+dkBDpCPvqnlnTVEDL3/ZLHmgIrvqmsdlMONtuylVW7/BBrUwdZP6ICNiKoiFHpy73QpwwwFxfzCkYUiSD+YQD0O0/RAV7sNABcZ7f7Swfhp2U+o4tJBb80jssafD/AEgK2DpCY8qc+kAbGP8Aag1WwUBYBssB9Pgo2Wf3UygP7OtwTZRp6oAbmxKWm4bozW5rffkhNp3skqzS74Rxd9IAEZmjfeOgK7rBY8VGhzHA9et+oWWCtDg0XDfK5VnhcW5hDmGCO9j2WeWKpWmf1Xb6ry5H/wArf/g34ryjgrbjaTjEgGIvabd1Mw9aOmXTWIPfslZhQRN56dUVjI8LojRdDEd7QRBtP2VExWEgAgiD8kSj4TkJ7g/oiV22mbN27boCNTNoOycwRciOn8IlPDjN21nWUaowBt5/hABLrfpulDT+iA2RH3upLQgGPGyC+jHx+qlwAPu689g+I+BQEIMukxFKxIGg06qT7K3X6prm7ICvw+O2qEkaA6wjkxcGx3UGthyDpZBbVI006ICc++4Uao1OZWB/bRNeZ3QFnhBFEd5+qh1AptJn9pvl+qiPmYCAETpOyStXGgEFMxDrwE6hhzIJ0QCtwx26KWwiB1ISOqtG/ovPZIkeiFQsuSpn9UenyXkaP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hQVFhUVGBYXFxcVFxQUGBUYFxQWFxUXFxYYHCggGBwlHBQUITEhJSkrLi4uFx8zODMsNygtLiwBCgoKDg0OGxAQGiwmHyQsLCwsLCwsLCwsLCwsLCwsLCwsLCwsLCwsLCwsLCwsLCwsLCwrLCwsLCwsLCwsLCwsLP/AABEIAQAAsQMBIgACEQEDEQH/xAAcAAABBQEBAQAAAAAAAAAAAAADAQIEBQcGAAj/xAA4EAABAwIEBAMGBQQCAwAAAAABAAIRAyEEEjFBBQZRYSJxgRMykaGx8AdCwdHxFCNS4RXiFnLS/8QAGAEAAwEBAAAAAAAAAAAAAAAAAAECAwT/xAAhEQEBAAICAwEBAAMAAAAAAAAAAQIREiEDMUFRYRMicf/aAAwDAQACEQMRAD8A7HKnMXmtRGtWEmztKAnBeDE7KnOiNQ61drfec0eZAXA83c6kONPDmAJBf1O8dlwmJ4lUeZc4klE3kvhPrc63FqDB4qrPLMD+qgVebMMPz+v2ViftHFPAO8o41UxjZzzPhokVBbY2VTiufqDfdBd8Flopk/eiU0ojqnJ/T4z8aHU/EZuzD6lLhvxFpz422WbOIR6OHm+v30RcYN/xsvCeZaFazXAHoSFezuN/VYExhF2nKeosfVdFy7zlUoENfLmjUKdFcJfTVntQy1QOEcw0q9mmHHZWjmpIssvaM4R5rxaiuamQgpXg3okT4StEIGzALJZSkJhSs2ezsyVNyheU8T2khqe0JGFA4hjWUWF7yAB9wtrdJk2kVXgCSQANSbLPOcudxBo4cyCIc/qDsFQczc0VcS4tBy09mi0+Z3VBQwxd6Ja37azHQDhmcB1XmUpPZTGsi+4BCfSwpDfNVcvxUn6iloCPhKBce3VPGGMBGxDyxuVupt5DqlaaLial8rdBqeqFUpkeEb3JGwVjQwlh3Qgx8nKLFTyh8aiU6QESCpYpMd7pg/CCpGG4W43LT81MxPBHRIbf1Rci4qVlS9/VRqxvZWFbhr9YKhHDuEggpzKUWC4PFOaQQSCNIWscoca9vSAdOYa+iyvA4aSur5WpuoV2unwu8Lh9Cpys2LjbGjlNcEVpn1TcqHPoxoXnJxB7LxagjYSO1TstkNAOnyXkzIvICY1Zvzrxf2tTID4WfM7krvOYMSKOHe6YtAPmsXx2KnMdyUvd038U1NhuLZKsMNlgqhbJNzZSHYi0NsB81fFUTnNBdbQXP6KVTaHaKi9sdAVYUMYKbOpSssE9p+JDWAE+f7fNVFBxc4kp1XEF47n7Cfgm3hLWoqrSnT07An5FdRwLhALW2Gi54bDt+q0PgNLwDyWcFptPhYTnYAHZWwamOMIEVDuGNIiAq3FcuMcZAhdFVKGTZRVOKrcvZHSBaVYUsOAr6u6Qq2uOyWwtODYqRkOo08lZlce3EZHtd3+Wi62m+QCtcMtxhnNU5McURMLVpIxNlNCdKUapAi8iwvIDjfxH4kPZNYD7xn0Cy14zK849jHV6hedIt0A2Ch0MEfvonh126ePxCawm2yJ/TFWuGpbwYGiK+lAJ+f6eafJXFQhhBgC6M3COOoIH1VxhcIJki6IGg73P2EXIrNKdzI+SkYazlMFHPVIjQD6kqJixlf5KTqayt4m/e60/gDv7TT2WU4GmXvaOp+F5Ws8MphlNrRsFlelaWDyoz23RClDUthGylKKcotSoAhDFiTpCVsX2DWoKC6jchWNTEtO6g1a4lRbIJtWcQwpI9V0PAa2akJ1FvgoGIcCLpvAcUG1CwmA64nqr8dkrPyzcdFCYnykcFu5KG8JkIoSNagjF5EyryAxXFDKAO4+/mpD3+D5IWKbnPmJ+CC+tmZbUahDsTw6Gk2/koRrgmP8AG57n8qh1Hk03dr26oGFrEh3ePkE9FyS6+Py5Yve6DWxsOJHooIfdNKcxLktuH4z3ibE/tCh16+ZyGwaImDZLxOhN0rqH7dpyTwjMQ9w8vJd7EKi5LqhzHADSy6gUgua3bTK/ECpWhQsRjyLBWGKoqkxzSJgXUW6OaR8Q57gZdCp8WHiYqj1S1MZldD2vedA0A5fUqk5g4ziGvyeza2QCABMgrTDG5+hlnjj7oh4pXaYzSPvdWPC8ZUqG+yoMDRqVSAWwd/VdvwTheRsHU6pZSDlFRxvjBpENO6qcHxF7qjCJ94fVG54wBbWDyHFpG3bZQeAY1pr0w1jrHSc091p48JxlZ5Z96rZKTpAkXgJ5TMNcI+Wy0cl9mEJhRiEmVBApUWAlQGFVsQWkEbH66hQ8RWh0tMSpGL94lvSYO4VZVd/rsqxnTptWuGrBwNwHGfVRaUNcRsULDnQyjYujo4GQjSvgdSllMHQ3CEXJ5xFoN0NpE3VT+pontrgpadWHaob6fQhNoi6ClrR+QcXGYE63Xf0q0wss5QfBC7yhWK48uq6LivixQ6uEBuvUK06qSHhT7QocdgiASLLn+IYZ73DMxriNDBn5LuqokKE9jZuESWeqrH/il4JwUg5nADyCvv6bLEBPbXAC86smWrtWcycMFWi60mPmuU5EwTRWsw2B12Pb4LQWOkEHQqh4Vh/ZYsACzsyrHOzossdzbq2s7LxapUILwtpXHQoTYTnppTImVKkhKgPnypJiNYTaIaRDrFWHEuHvw7/GIE2NlDNHMCRqq26YjVaRYVJoVMtx4mnUdFHLiBB+KE0kaFVobGxMEyLdkKmwlNDpN1aYCl8EreMKTlVW+nfRTMHhZK6vh/AGVBMgyNBspo4EWCwWGXnnxvh4O+0DglHKewXWYGtJjZUFKkWn6o+HxJa7zXPy3dtrHYYaqDopeZc3gMVcHqrylVB3VRlcR3PQKjk4qPVKaoDVqouHpFwmVB9mXHt1UTidTEtGWl6HVRy7PTo6LS0wTKXENyvbUG30Oq4uhxTFUT/eyub1FoU+rxd9bLSo+N7thsNyeydv4nLD9aA10iyEULh1Mspta4yQL+aMdFvLpxUJyY4p70xXKivLyWF5MlNx7gVPEsIcL7EarJuM8KqYV+V4sdD1C3QtVNzDwBuJY0O1bN94OqXptjdMNrvnZCAXR8a5WqUXkQS3ZwHysqipwuq3Vjh6FXMotGoNkq8oU4FlW4TCumzXW7fFdLwvDZrbLPyVp47oPA4l9N2YHzCvTxkZdbnaEelwAOF7I2D5XhwJMgbLls23x8kiFiWEAOIuQq6rVhw+YXWcewP9uWjQLhsS4gX6p4z4e9zazp42L95V/wAHx8m5XB1cT06qz4ViCITuOuy3toPtJQapVTguJSLomPxcNJBUXLouIlXizGeEKHX4xJELnXuvmd5oTuJNAIGqfG1S34pVzsIIt80zlBwo4phd7pBE+YsqluKL3AEw3dC/5LK/KLgXBVY42ek5+tVuIAQnqFwHGGrh2OJ216qa4rVwX2YQmPTihvVROTy8hyvKkpCc18IJC9nSi9lfTadQE2tQaRBaD5gLwKi8U4vSw7ZqmB5ST6KlbQeKYGmyk8NpgZgQItcg77LneEcKe1vibftcfJVvO3PLKjGMwpcCHEuJEWi0dbqw/DzmtlR/s6gHtO5s7rHfsj/Fvs55bHU4Nm0aKwa1WjsJTeJAv2UWpw9zb6jss7hpU8m1fi6eZpnoVnvMOEAJj4LSSDJC5fmTh8gnqsL1238WXxmlYbKVhKpEImJw1yY0UCSCfktp3FW6XVHHQJP8KS/iGZpv97rmG1DMKTRq7KcvFFY5rOnTNR15jYK8/wCKpZbtE76qkwNeFZ/8htKyyl+K5ImL4awe6SPX91A4VhQ6s5vZWOIxNMWsS5N4TVAxDSBoYV4zKRn5c9/GmcuMig0dJHkrElMwjcrQPVOcVc9OLKkcguKI4oLyqkZ7ekLyReV6BxqFIxJKZn1SPVOeVlH4h45zsU4B1mgNAHzWqTv6+SxrmSsH16jxoTbuB9haeP3tV6VAYHWNigmi+m4OabgyCNipTx9ExlTstkNQ/D/noVYpVobUAhp0FQf/AEtJwlcu6R2+i+YntBMtMEaRaCF3vJn4kuoxSxkubYCqLkf+438xdTYGwYnDBwmLrneNYeBBXQ8K4hTrsFSi9tRh3aZ/g9lG43hM1MlrfF1/cbrm8mG9tfHnxvbKOK4eD3XMYgiVoWOwuabQfquQ4rwwiTELHD/W6rtusp0pCAniLXQi0ix0+914Pj0XR7ZWaTaVSCD1/RHecxuqkVtpS/1B0lTwOZiVpzfRX3Kzc9Zg1P7Lnfak/Jdr+G+Cmq6ofytMeZP8p5Tpnlk05ot6JrilpmyRwUOamEITgjOQni6vEiSvL2VeVB4m9kJyfmtdALlkuI/FsTkoVH9GlYrWfLrrTfxBxgp4XLN3uA7wNf0WY1nWsujxTosjmjqU2rTv5pg07r2adfmtUm5E10aG6K8pjhZAWPLXMNfAVRUpOJYT42E+F46EbHut35d5npYykKlK/wDm0+8w9HBfOIJ0Kn8C4xVwdYVqJI0zNPuuH+Lh077JWbDcOYOHZf7jR4TrH5Z3XKcRwQdrfodI/ddty7x6hjaQewyCIew/ld0IQeKcGBd/bHeOi588Pxrh5NMh4lw5zZB02OypajSAut5l47TpPdRgPc0w61h2BG65o4mm9wAMAka2jzSwxynenRfLjlO0HKdYsvCiZ3/da1gcHTaxrXU6b6Z0Igz5FWWF5Uwr/E1gj1+HkquVnxhyjHsNgnOIsVsPJnCvYUBI8TrnqrWhwSi2Iptt2U3LAWdu0XPZDomOT5QynIh5DcERrhF0NysFleXoXkBFqH4BBqVmjX1PZMxVcNFyABvp9VnXNXNhdNKgTl0c4fm8uyjHG5NEPmzift67pPuEtaJkEA/ZXNEGUQ9USm8Re/nquqTTMyUtQ/f0XqlObjRRi0hMJIamFqEHHdPp1IKASoyClYeqI5w2+KY4oCdy/wAbq4GsKtInL+Zt4cOhC7rmH8Umuw+XDMLarwQ5xsGTax3KzYnbZBNMTfQ79O6Wj2ZVLnEuJJJNybyT3QypuQxlEGdNs3RNfhHOcQBcHTeZ0A3TJI4VzBWoWY85f8TcenRapyHzOKwgy124/KY6FYxUpFpgiD3XT8kcUZTrNbUIY0zLvMEDy2UZzcNu/tAdN0xx+CjYU5mgh0jY2uOohENRYWEUnZNcU2bpCUQHOKY5yeeyDVVA6e68m5T2XkHpkHNHND65yU5ZS6HV3d0fRcyxukpAU83/AGW8knotjxZeMAJgO0pQZTBMxCcyHFIWoeXogHVqRbtZAIU6jV2P33XqtEEWQECV4OKOafVD9mgPNdCebpJXnBAOw+Iy+E3YTPdpG4S49w9oXNtMGfNJlsolZxlAScZi/aXfd4AGbcgdep7qKkJSEoDu+QOc/YOFCuSaTj4Xkz7L/qtYDwWyNDoey+bGrQPw/wCaC2MPVcS38hJ90/4z0UZY7EahCcSh0qoOl0ubZZDR8pjnJS9NeVF9q0SUqDmXkcjYE0eXZOc2fXTuhm5RWnqutAZF0QPgRC9Fk0i6AI12yRuq8G9URrIv8EA17kWniIH6dU0MBumGl0QBa5kSNPp2Uctv5os5fXX90R1PuIN/9oCOWrwsnFsEoD3oAkykfTm32EJtSD1T/a9PigG4MN9o0PEtkA7LuOcOWqNPB0q1EN1AJGpDrX63hcI4TdX/AA7i7jhq2GquluXNTm8ODgY9UBz1RkLzTBnpeyl12EyojRdAaPyjzOcopvPiAs4nUaQe67TDYwHsbWWGUXlpkFdRwDmNzfA90tO51HaVnliuVqj6qbnlUuHx8tBkwRbcean4er1/0scj0nQvKP7YrygMLZT0O3bZPLIP07o5B1Bt1UgUw4XsQu1mrjrAT2U7iwkkJ9Sll13TqThugDexAvBTH0z8fkjMqCL6npongD+dkBDpCPvqnlnTVEDL3/ZLHmgIrvqmsdlMONtuylVW7/BBrUwdZP6ICNiKoiFHpy73QpwwwFxfzCkYUiSD+YQD0O0/RAV7sNABcZ7f7Swfhp2U+o4tJBb80jssafD/AEgK2DpCY8qc+kAbGP8Aag1WwUBYBssB9Pgo2Wf3UygP7OtwTZRp6oAbmxKWm4bozW5rffkhNp3skqzS74Rxd9IAEZmjfeOgK7rBY8VGhzHA9et+oWWCtDg0XDfK5VnhcW5hDmGCO9j2WeWKpWmf1Xb6ry5H/wArf/g34ryjgrbjaTjEgGIvabd1Mw9aOmXTWIPfslZhQRN56dUVjI8LojRdDEd7QRBtP2VExWEgAgiD8kSj4TkJ7g/oiV22mbN27boCNTNoOycwRciOn8IlPDjN21nWUaowBt5/hABLrfpulDT+iA2RH3upLQgGPGyC+jHx+qlwAPu689g+I+BQEIMukxFKxIGg06qT7K3X6prm7ICvw+O2qEkaA6wjkxcGx3UGthyDpZBbVI006ICc++4Uao1OZWB/bRNeZ3QFnhBFEd5+qh1AptJn9pvl+qiPmYCAETpOyStXGgEFMxDrwE6hhzIJ0QCtwx26KWwiB1ISOqtG/ovPZIkeiFQsuSpn9UenyXkaP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TEhUUEhQVFhUVGBYXFxcVFxQUGBUYFxQWFxUXFxYYHCggGBwlHBQUITEhJSkrLi4uFx8zODMsNygtLiwBCgoKDg0OGxAQGiwmHyQsLCwsLCwsLCwsLCwsLCwsLCwsLCwsLCwsLCwsLCwsLCwsLCwrLCwsLCwsLCwsLCwsLP/AABEIAQAAsQMBIgACEQEDEQH/xAAcAAABBQEBAQAAAAAAAAAAAAADAQIEBQcGAAj/xAA4EAABAwIEBAMGBQQCAwAAAAABAAIRAyEEEjFBBQZRYSJxgRMykaGx8AdCwdHxFCNS4RXiFnLS/8QAGAEAAwEBAAAAAAAAAAAAAAAAAAECAwT/xAAhEQEBAAICAwEBAAMAAAAAAAAAAQIREiEDMUFRYRMicf/aAAwDAQACEQMRAD8A7HKnMXmtRGtWEmztKAnBeDE7KnOiNQ61drfec0eZAXA83c6kONPDmAJBf1O8dlwmJ4lUeZc4klE3kvhPrc63FqDB4qrPLMD+qgVebMMPz+v2ViftHFPAO8o41UxjZzzPhokVBbY2VTiufqDfdBd8Flopk/eiU0ojqnJ/T4z8aHU/EZuzD6lLhvxFpz422WbOIR6OHm+v30RcYN/xsvCeZaFazXAHoSFezuN/VYExhF2nKeosfVdFy7zlUoENfLmjUKdFcJfTVntQy1QOEcw0q9mmHHZWjmpIssvaM4R5rxaiuamQgpXg3okT4StEIGzALJZSkJhSs2ezsyVNyheU8T2khqe0JGFA4hjWUWF7yAB9wtrdJk2kVXgCSQANSbLPOcudxBo4cyCIc/qDsFQczc0VcS4tBy09mi0+Z3VBQwxd6Ja37azHQDhmcB1XmUpPZTGsi+4BCfSwpDfNVcvxUn6iloCPhKBce3VPGGMBGxDyxuVupt5DqlaaLial8rdBqeqFUpkeEb3JGwVjQwlh3Qgx8nKLFTyh8aiU6QESCpYpMd7pg/CCpGG4W43LT81MxPBHRIbf1Rci4qVlS9/VRqxvZWFbhr9YKhHDuEggpzKUWC4PFOaQQSCNIWscoca9vSAdOYa+iyvA4aSur5WpuoV2unwu8Lh9Cpys2LjbGjlNcEVpn1TcqHPoxoXnJxB7LxagjYSO1TstkNAOnyXkzIvICY1Zvzrxf2tTID4WfM7krvOYMSKOHe6YtAPmsXx2KnMdyUvd038U1NhuLZKsMNlgqhbJNzZSHYi0NsB81fFUTnNBdbQXP6KVTaHaKi9sdAVYUMYKbOpSssE9p+JDWAE+f7fNVFBxc4kp1XEF47n7Cfgm3hLWoqrSnT07An5FdRwLhALW2Gi54bDt+q0PgNLwDyWcFptPhYTnYAHZWwamOMIEVDuGNIiAq3FcuMcZAhdFVKGTZRVOKrcvZHSBaVYUsOAr6u6Qq2uOyWwtODYqRkOo08lZlce3EZHtd3+Wi62m+QCtcMtxhnNU5McURMLVpIxNlNCdKUapAi8iwvIDjfxH4kPZNYD7xn0Cy14zK849jHV6hedIt0A2Ch0MEfvonh126ePxCawm2yJ/TFWuGpbwYGiK+lAJ+f6eafJXFQhhBgC6M3COOoIH1VxhcIJki6IGg73P2EXIrNKdzI+SkYazlMFHPVIjQD6kqJixlf5KTqayt4m/e60/gDv7TT2WU4GmXvaOp+F5Ws8MphlNrRsFlelaWDyoz23RClDUthGylKKcotSoAhDFiTpCVsX2DWoKC6jchWNTEtO6g1a4lRbIJtWcQwpI9V0PAa2akJ1FvgoGIcCLpvAcUG1CwmA64nqr8dkrPyzcdFCYnykcFu5KG8JkIoSNagjF5EyryAxXFDKAO4+/mpD3+D5IWKbnPmJ+CC+tmZbUahDsTw6Gk2/koRrgmP8AG57n8qh1Hk03dr26oGFrEh3ePkE9FyS6+Py5Yve6DWxsOJHooIfdNKcxLktuH4z3ibE/tCh16+ZyGwaImDZLxOhN0rqH7dpyTwjMQ9w8vJd7EKi5LqhzHADSy6gUgua3bTK/ECpWhQsRjyLBWGKoqkxzSJgXUW6OaR8Q57gZdCp8WHiYqj1S1MZldD2vedA0A5fUqk5g4ziGvyeza2QCABMgrTDG5+hlnjj7oh4pXaYzSPvdWPC8ZUqG+yoMDRqVSAWwd/VdvwTheRsHU6pZSDlFRxvjBpENO6qcHxF7qjCJ94fVG54wBbWDyHFpG3bZQeAY1pr0w1jrHSc091p48JxlZ5Z96rZKTpAkXgJ5TMNcI+Wy0cl9mEJhRiEmVBApUWAlQGFVsQWkEbH66hQ8RWh0tMSpGL94lvSYO4VZVd/rsqxnTptWuGrBwNwHGfVRaUNcRsULDnQyjYujo4GQjSvgdSllMHQ3CEXJ5xFoN0NpE3VT+pontrgpadWHaob6fQhNoi6ClrR+QcXGYE63Xf0q0wss5QfBC7yhWK48uq6LivixQ6uEBuvUK06qSHhT7QocdgiASLLn+IYZ73DMxriNDBn5LuqokKE9jZuESWeqrH/il4JwUg5nADyCvv6bLEBPbXAC86smWrtWcycMFWi60mPmuU5EwTRWsw2B12Pb4LQWOkEHQqh4Vh/ZYsACzsyrHOzossdzbq2s7LxapUILwtpXHQoTYTnppTImVKkhKgPnypJiNYTaIaRDrFWHEuHvw7/GIE2NlDNHMCRqq26YjVaRYVJoVMtx4mnUdFHLiBB+KE0kaFVobGxMEyLdkKmwlNDpN1aYCl8EreMKTlVW+nfRTMHhZK6vh/AGVBMgyNBspo4EWCwWGXnnxvh4O+0DglHKewXWYGtJjZUFKkWn6o+HxJa7zXPy3dtrHYYaqDopeZc3gMVcHqrylVB3VRlcR3PQKjk4qPVKaoDVqouHpFwmVB9mXHt1UTidTEtGWl6HVRy7PTo6LS0wTKXENyvbUG30Oq4uhxTFUT/eyub1FoU+rxd9bLSo+N7thsNyeydv4nLD9aA10iyEULh1Mspta4yQL+aMdFvLpxUJyY4p70xXKivLyWF5MlNx7gVPEsIcL7EarJuM8KqYV+V4sdD1C3QtVNzDwBuJY0O1bN94OqXptjdMNrvnZCAXR8a5WqUXkQS3ZwHysqipwuq3Vjh6FXMotGoNkq8oU4FlW4TCumzXW7fFdLwvDZrbLPyVp47oPA4l9N2YHzCvTxkZdbnaEelwAOF7I2D5XhwJMgbLls23x8kiFiWEAOIuQq6rVhw+YXWcewP9uWjQLhsS4gX6p4z4e9zazp42L95V/wAHx8m5XB1cT06qz4ViCITuOuy3toPtJQapVTguJSLomPxcNJBUXLouIlXizGeEKHX4xJELnXuvmd5oTuJNAIGqfG1S34pVzsIIt80zlBwo4phd7pBE+YsqluKL3AEw3dC/5LK/KLgXBVY42ek5+tVuIAQnqFwHGGrh2OJ216qa4rVwX2YQmPTihvVROTy8hyvKkpCc18IJC9nSi9lfTadQE2tQaRBaD5gLwKi8U4vSw7ZqmB5ST6KlbQeKYGmyk8NpgZgQItcg77LneEcKe1vibftcfJVvO3PLKjGMwpcCHEuJEWi0dbqw/DzmtlR/s6gHtO5s7rHfsj/Fvs55bHU4Nm0aKwa1WjsJTeJAv2UWpw9zb6jss7hpU8m1fi6eZpnoVnvMOEAJj4LSSDJC5fmTh8gnqsL1238WXxmlYbKVhKpEImJw1yY0UCSCfktp3FW6XVHHQJP8KS/iGZpv97rmG1DMKTRq7KcvFFY5rOnTNR15jYK8/wCKpZbtE76qkwNeFZ/8htKyyl+K5ImL4awe6SPX91A4VhQ6s5vZWOIxNMWsS5N4TVAxDSBoYV4zKRn5c9/GmcuMig0dJHkrElMwjcrQPVOcVc9OLKkcguKI4oLyqkZ7ekLyReV6BxqFIxJKZn1SPVOeVlH4h45zsU4B1mgNAHzWqTv6+SxrmSsH16jxoTbuB9haeP3tV6VAYHWNigmi+m4OabgyCNipTx9ExlTstkNQ/D/noVYpVobUAhp0FQf/AEtJwlcu6R2+i+YntBMtMEaRaCF3vJn4kuoxSxkubYCqLkf+438xdTYGwYnDBwmLrneNYeBBXQ8K4hTrsFSi9tRh3aZ/g9lG43hM1MlrfF1/cbrm8mG9tfHnxvbKOK4eD3XMYgiVoWOwuabQfquQ4rwwiTELHD/W6rtusp0pCAniLXQi0ix0+914Pj0XR7ZWaTaVSCD1/RHecxuqkVtpS/1B0lTwOZiVpzfRX3Kzc9Zg1P7Lnfak/Jdr+G+Cmq6ofytMeZP8p5Tpnlk05ot6JrilpmyRwUOamEITgjOQni6vEiSvL2VeVB4m9kJyfmtdALlkuI/FsTkoVH9GlYrWfLrrTfxBxgp4XLN3uA7wNf0WY1nWsujxTosjmjqU2rTv5pg07r2adfmtUm5E10aG6K8pjhZAWPLXMNfAVRUpOJYT42E+F46EbHut35d5npYykKlK/wDm0+8w9HBfOIJ0Kn8C4xVwdYVqJI0zNPuuH+Lh077JWbDcOYOHZf7jR4TrH5Z3XKcRwQdrfodI/ddty7x6hjaQewyCIew/ld0IQeKcGBd/bHeOi588Pxrh5NMh4lw5zZB02OypajSAut5l47TpPdRgPc0w61h2BG65o4mm9wAMAka2jzSwxynenRfLjlO0HKdYsvCiZ3/da1gcHTaxrXU6b6Z0Igz5FWWF5Uwr/E1gj1+HkquVnxhyjHsNgnOIsVsPJnCvYUBI8TrnqrWhwSi2Iptt2U3LAWdu0XPZDomOT5QynIh5DcERrhF0NysFleXoXkBFqH4BBqVmjX1PZMxVcNFyABvp9VnXNXNhdNKgTl0c4fm8uyjHG5NEPmzift67pPuEtaJkEA/ZXNEGUQ9USm8Re/nquqTTMyUtQ/f0XqlObjRRi0hMJIamFqEHHdPp1IKASoyClYeqI5w2+KY4oCdy/wAbq4GsKtInL+Zt4cOhC7rmH8Umuw+XDMLarwQ5xsGTax3KzYnbZBNMTfQ79O6Wj2ZVLnEuJJJNybyT3QypuQxlEGdNs3RNfhHOcQBcHTeZ0A3TJI4VzBWoWY85f8TcenRapyHzOKwgy124/KY6FYxUpFpgiD3XT8kcUZTrNbUIY0zLvMEDy2UZzcNu/tAdN0xx+CjYU5mgh0jY2uOohENRYWEUnZNcU2bpCUQHOKY5yeeyDVVA6e68m5T2XkHpkHNHND65yU5ZS6HV3d0fRcyxukpAU83/AGW8knotjxZeMAJgO0pQZTBMxCcyHFIWoeXogHVqRbtZAIU6jV2P33XqtEEWQECV4OKOafVD9mgPNdCebpJXnBAOw+Iy+E3YTPdpG4S49w9oXNtMGfNJlsolZxlAScZi/aXfd4AGbcgdep7qKkJSEoDu+QOc/YOFCuSaTj4Xkz7L/qtYDwWyNDoey+bGrQPw/wCaC2MPVcS38hJ90/4z0UZY7EahCcSh0qoOl0ubZZDR8pjnJS9NeVF9q0SUqDmXkcjYE0eXZOc2fXTuhm5RWnqutAZF0QPgRC9Fk0i6AI12yRuq8G9URrIv8EA17kWniIH6dU0MBumGl0QBa5kSNPp2Uctv5os5fXX90R1PuIN/9oCOWrwsnFsEoD3oAkykfTm32EJtSD1T/a9PigG4MN9o0PEtkA7LuOcOWqNPB0q1EN1AJGpDrX63hcI4TdX/AA7i7jhq2GquluXNTm8ODgY9UBz1RkLzTBnpeyl12EyojRdAaPyjzOcopvPiAs4nUaQe67TDYwHsbWWGUXlpkFdRwDmNzfA90tO51HaVnliuVqj6qbnlUuHx8tBkwRbcean4er1/0scj0nQvKP7YrygMLZT0O3bZPLIP07o5B1Bt1UgUw4XsQu1mrjrAT2U7iwkkJ9Sll13TqThugDexAvBTH0z8fkjMqCL6npongD+dkBDpCPvqnlnTVEDL3/ZLHmgIrvqmsdlMONtuylVW7/BBrUwdZP6ICNiKoiFHpy73QpwwwFxfzCkYUiSD+YQD0O0/RAV7sNABcZ7f7Swfhp2U+o4tJBb80jssafD/AEgK2DpCY8qc+kAbGP8Aag1WwUBYBssB9Pgo2Wf3UygP7OtwTZRp6oAbmxKWm4bozW5rffkhNp3skqzS74Rxd9IAEZmjfeOgK7rBY8VGhzHA9et+oWWCtDg0XDfK5VnhcW5hDmGCO9j2WeWKpWmf1Xb6ry5H/wArf/g34ryjgrbjaTjEgGIvabd1Mw9aOmXTWIPfslZhQRN56dUVjI8LojRdDEd7QRBtP2VExWEgAgiD8kSj4TkJ7g/oiV22mbN27boCNTNoOycwRciOn8IlPDjN21nWUaowBt5/hABLrfpulDT+iA2RH3upLQgGPGyC+jHx+qlwAPu689g+I+BQEIMukxFKxIGg06qT7K3X6prm7ICvw+O2qEkaA6wjkxcGx3UGthyDpZBbVI006ICc++4Uao1OZWB/bRNeZ3QFnhBFEd5+qh1AptJn9pvl+qiPmYCAETpOyStXGgEFMxDrwE6hhzIJ0QCtwx26KWwiB1ISOqtG/ovPZIkeiFQsuSpn9UenyXkaP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xQTEhUUEhQVFhUVGBYXFxcVFxQUGBUYFxQWFxUXFxYYHCggGBwlHBQUITEhJSkrLi4uFx8zODMsNygtLiwBCgoKDg0OGxAQGiwmHyQsLCwsLCwsLCwsLCwsLCwsLCwsLCwsLCwsLCwsLCwsLCwsLCwrLCwsLCwsLCwsLCwsLP/AABEIAQAAsQMBIgACEQEDEQH/xAAcAAABBQEBAQAAAAAAAAAAAAADAQIEBQcGAAj/xAA4EAABAwIEBAMGBQQCAwAAAAABAAIRAyEEEjFBBQZRYSJxgRMykaGx8AdCwdHxFCNS4RXiFnLS/8QAGAEAAwEBAAAAAAAAAAAAAAAAAAECAwT/xAAhEQEBAAICAwEBAAMAAAAAAAAAAQIREiEDMUFRYRMicf/aAAwDAQACEQMRAD8A7HKnMXmtRGtWEmztKAnBeDE7KnOiNQ61drfec0eZAXA83c6kONPDmAJBf1O8dlwmJ4lUeZc4klE3kvhPrc63FqDB4qrPLMD+qgVebMMPz+v2ViftHFPAO8o41UxjZzzPhokVBbY2VTiufqDfdBd8Flopk/eiU0ojqnJ/T4z8aHU/EZuzD6lLhvxFpz422WbOIR6OHm+v30RcYN/xsvCeZaFazXAHoSFezuN/VYExhF2nKeosfVdFy7zlUoENfLmjUKdFcJfTVntQy1QOEcw0q9mmHHZWjmpIssvaM4R5rxaiuamQgpXg3okT4StEIGzALJZSkJhSs2ezsyVNyheU8T2khqe0JGFA4hjWUWF7yAB9wtrdJk2kVXgCSQANSbLPOcudxBo4cyCIc/qDsFQczc0VcS4tBy09mi0+Z3VBQwxd6Ja37azHQDhmcB1XmUpPZTGsi+4BCfSwpDfNVcvxUn6iloCPhKBce3VPGGMBGxDyxuVupt5DqlaaLial8rdBqeqFUpkeEb3JGwVjQwlh3Qgx8nKLFTyh8aiU6QESCpYpMd7pg/CCpGG4W43LT81MxPBHRIbf1Rci4qVlS9/VRqxvZWFbhr9YKhHDuEggpzKUWC4PFOaQQSCNIWscoca9vSAdOYa+iyvA4aSur5WpuoV2unwu8Lh9Cpys2LjbGjlNcEVpn1TcqHPoxoXnJxB7LxagjYSO1TstkNAOnyXkzIvICY1Zvzrxf2tTID4WfM7krvOYMSKOHe6YtAPmsXx2KnMdyUvd038U1NhuLZKsMNlgqhbJNzZSHYi0NsB81fFUTnNBdbQXP6KVTaHaKi9sdAVYUMYKbOpSssE9p+JDWAE+f7fNVFBxc4kp1XEF47n7Cfgm3hLWoqrSnT07An5FdRwLhALW2Gi54bDt+q0PgNLwDyWcFptPhYTnYAHZWwamOMIEVDuGNIiAq3FcuMcZAhdFVKGTZRVOKrcvZHSBaVYUsOAr6u6Qq2uOyWwtODYqRkOo08lZlce3EZHtd3+Wi62m+QCtcMtxhnNU5McURMLVpIxNlNCdKUapAi8iwvIDjfxH4kPZNYD7xn0Cy14zK849jHV6hedIt0A2Ch0MEfvonh126ePxCawm2yJ/TFWuGpbwYGiK+lAJ+f6eafJXFQhhBgC6M3COOoIH1VxhcIJki6IGg73P2EXIrNKdzI+SkYazlMFHPVIjQD6kqJixlf5KTqayt4m/e60/gDv7TT2WU4GmXvaOp+F5Ws8MphlNrRsFlelaWDyoz23RClDUthGylKKcotSoAhDFiTpCVsX2DWoKC6jchWNTEtO6g1a4lRbIJtWcQwpI9V0PAa2akJ1FvgoGIcCLpvAcUG1CwmA64nqr8dkrPyzcdFCYnykcFu5KG8JkIoSNagjF5EyryAxXFDKAO4+/mpD3+D5IWKbnPmJ+CC+tmZbUahDsTw6Gk2/koRrgmP8AG57n8qh1Hk03dr26oGFrEh3ePkE9FyS6+Py5Yve6DWxsOJHooIfdNKcxLktuH4z3ibE/tCh16+ZyGwaImDZLxOhN0rqH7dpyTwjMQ9w8vJd7EKi5LqhzHADSy6gUgua3bTK/ECpWhQsRjyLBWGKoqkxzSJgXUW6OaR8Q57gZdCp8WHiYqj1S1MZldD2vedA0A5fUqk5g4ziGvyeza2QCABMgrTDG5+hlnjj7oh4pXaYzSPvdWPC8ZUqG+yoMDRqVSAWwd/VdvwTheRsHU6pZSDlFRxvjBpENO6qcHxF7qjCJ94fVG54wBbWDyHFpG3bZQeAY1pr0w1jrHSc091p48JxlZ5Z96rZKTpAkXgJ5TMNcI+Wy0cl9mEJhRiEmVBApUWAlQGFVsQWkEbH66hQ8RWh0tMSpGL94lvSYO4VZVd/rsqxnTptWuGrBwNwHGfVRaUNcRsULDnQyjYujo4GQjSvgdSllMHQ3CEXJ5xFoN0NpE3VT+pontrgpadWHaob6fQhNoi6ClrR+QcXGYE63Xf0q0wss5QfBC7yhWK48uq6LivixQ6uEBuvUK06qSHhT7QocdgiASLLn+IYZ73DMxriNDBn5LuqokKE9jZuESWeqrH/il4JwUg5nADyCvv6bLEBPbXAC86smWrtWcycMFWi60mPmuU5EwTRWsw2B12Pb4LQWOkEHQqh4Vh/ZYsACzsyrHOzossdzbq2s7LxapUILwtpXHQoTYTnppTImVKkhKgPnypJiNYTaIaRDrFWHEuHvw7/GIE2NlDNHMCRqq26YjVaRYVJoVMtx4mnUdFHLiBB+KE0kaFVobGxMEyLdkKmwlNDpN1aYCl8EreMKTlVW+nfRTMHhZK6vh/AGVBMgyNBspo4EWCwWGXnnxvh4O+0DglHKewXWYGtJjZUFKkWn6o+HxJa7zXPy3dtrHYYaqDopeZc3gMVcHqrylVB3VRlcR3PQKjk4qPVKaoDVqouHpFwmVB9mXHt1UTidTEtGWl6HVRy7PTo6LS0wTKXENyvbUG30Oq4uhxTFUT/eyub1FoU+rxd9bLSo+N7thsNyeydv4nLD9aA10iyEULh1Mspta4yQL+aMdFvLpxUJyY4p70xXKivLyWF5MlNx7gVPEsIcL7EarJuM8KqYV+V4sdD1C3QtVNzDwBuJY0O1bN94OqXptjdMNrvnZCAXR8a5WqUXkQS3ZwHysqipwuq3Vjh6FXMotGoNkq8oU4FlW4TCumzXW7fFdLwvDZrbLPyVp47oPA4l9N2YHzCvTxkZdbnaEelwAOF7I2D5XhwJMgbLls23x8kiFiWEAOIuQq6rVhw+YXWcewP9uWjQLhsS4gX6p4z4e9zazp42L95V/wAHx8m5XB1cT06qz4ViCITuOuy3toPtJQapVTguJSLomPxcNJBUXLouIlXizGeEKHX4xJELnXuvmd5oTuJNAIGqfG1S34pVzsIIt80zlBwo4phd7pBE+YsqluKL3AEw3dC/5LK/KLgXBVY42ek5+tVuIAQnqFwHGGrh2OJ216qa4rVwX2YQmPTihvVROTy8hyvKkpCc18IJC9nSi9lfTadQE2tQaRBaD5gLwKi8U4vSw7ZqmB5ST6KlbQeKYGmyk8NpgZgQItcg77LneEcKe1vibftcfJVvO3PLKjGMwpcCHEuJEWi0dbqw/DzmtlR/s6gHtO5s7rHfsj/Fvs55bHU4Nm0aKwa1WjsJTeJAv2UWpw9zb6jss7hpU8m1fi6eZpnoVnvMOEAJj4LSSDJC5fmTh8gnqsL1238WXxmlYbKVhKpEImJw1yY0UCSCfktp3FW6XVHHQJP8KS/iGZpv97rmG1DMKTRq7KcvFFY5rOnTNR15jYK8/wCKpZbtE76qkwNeFZ/8htKyyl+K5ImL4awe6SPX91A4VhQ6s5vZWOIxNMWsS5N4TVAxDSBoYV4zKRn5c9/GmcuMig0dJHkrElMwjcrQPVOcVc9OLKkcguKI4oLyqkZ7ekLyReV6BxqFIxJKZn1SPVOeVlH4h45zsU4B1mgNAHzWqTv6+SxrmSsH16jxoTbuB9haeP3tV6VAYHWNigmi+m4OabgyCNipTx9ExlTstkNQ/D/noVYpVobUAhp0FQf/AEtJwlcu6R2+i+YntBMtMEaRaCF3vJn4kuoxSxkubYCqLkf+438xdTYGwYnDBwmLrneNYeBBXQ8K4hTrsFSi9tRh3aZ/g9lG43hM1MlrfF1/cbrm8mG9tfHnxvbKOK4eD3XMYgiVoWOwuabQfquQ4rwwiTELHD/W6rtusp0pCAniLXQi0ix0+914Pj0XR7ZWaTaVSCD1/RHecxuqkVtpS/1B0lTwOZiVpzfRX3Kzc9Zg1P7Lnfak/Jdr+G+Cmq6ofytMeZP8p5Tpnlk05ot6JrilpmyRwUOamEITgjOQni6vEiSvL2VeVB4m9kJyfmtdALlkuI/FsTkoVH9GlYrWfLrrTfxBxgp4XLN3uA7wNf0WY1nWsujxTosjmjqU2rTv5pg07r2adfmtUm5E10aG6K8pjhZAWPLXMNfAVRUpOJYT42E+F46EbHut35d5npYykKlK/wDm0+8w9HBfOIJ0Kn8C4xVwdYVqJI0zNPuuH+Lh077JWbDcOYOHZf7jR4TrH5Z3XKcRwQdrfodI/ddty7x6hjaQewyCIew/ld0IQeKcGBd/bHeOi588Pxrh5NMh4lw5zZB02OypajSAut5l47TpPdRgPc0w61h2BG65o4mm9wAMAka2jzSwxynenRfLjlO0HKdYsvCiZ3/da1gcHTaxrXU6b6Z0Igz5FWWF5Uwr/E1gj1+HkquVnxhyjHsNgnOIsVsPJnCvYUBI8TrnqrWhwSi2Iptt2U3LAWdu0XPZDomOT5QynIh5DcERrhF0NysFleXoXkBFqH4BBqVmjX1PZMxVcNFyABvp9VnXNXNhdNKgTl0c4fm8uyjHG5NEPmzift67pPuEtaJkEA/ZXNEGUQ9USm8Re/nquqTTMyUtQ/f0XqlObjRRi0hMJIamFqEHHdPp1IKASoyClYeqI5w2+KY4oCdy/wAbq4GsKtInL+Zt4cOhC7rmH8Umuw+XDMLarwQ5xsGTax3KzYnbZBNMTfQ79O6Wj2ZVLnEuJJJNybyT3QypuQxlEGdNs3RNfhHOcQBcHTeZ0A3TJI4VzBWoWY85f8TcenRapyHzOKwgy124/KY6FYxUpFpgiD3XT8kcUZTrNbUIY0zLvMEDy2UZzcNu/tAdN0xx+CjYU5mgh0jY2uOohENRYWEUnZNcU2bpCUQHOKY5yeeyDVVA6e68m5T2XkHpkHNHND65yU5ZS6HV3d0fRcyxukpAU83/AGW8knotjxZeMAJgO0pQZTBMxCcyHFIWoeXogHVqRbtZAIU6jV2P33XqtEEWQECV4OKOafVD9mgPNdCebpJXnBAOw+Iy+E3YTPdpG4S49w9oXNtMGfNJlsolZxlAScZi/aXfd4AGbcgdep7qKkJSEoDu+QOc/YOFCuSaTj4Xkz7L/qtYDwWyNDoey+bGrQPw/wCaC2MPVcS38hJ90/4z0UZY7EahCcSh0qoOl0ubZZDR8pjnJS9NeVF9q0SUqDmXkcjYE0eXZOc2fXTuhm5RWnqutAZF0QPgRC9Fk0i6AI12yRuq8G9URrIv8EA17kWniIH6dU0MBumGl0QBa5kSNPp2Uctv5os5fXX90R1PuIN/9oCOWrwsnFsEoD3oAkykfTm32EJtSD1T/a9PigG4MN9o0PEtkA7LuOcOWqNPB0q1EN1AJGpDrX63hcI4TdX/AA7i7jhq2GquluXNTm8ODgY9UBz1RkLzTBnpeyl12EyojRdAaPyjzOcopvPiAs4nUaQe67TDYwHsbWWGUXlpkFdRwDmNzfA90tO51HaVnliuVqj6qbnlUuHx8tBkwRbcean4er1/0scj0nQvKP7YrygMLZT0O3bZPLIP07o5B1Bt1UgUw4XsQu1mrjrAT2U7iwkkJ9Sll13TqThugDexAvBTH0z8fkjMqCL6npongD+dkBDpCPvqnlnTVEDL3/ZLHmgIrvqmsdlMONtuylVW7/BBrUwdZP6ICNiKoiFHpy73QpwwwFxfzCkYUiSD+YQD0O0/RAV7sNABcZ7f7Swfhp2U+o4tJBb80jssafD/AEgK2DpCY8qc+kAbGP8Aag1WwUBYBssB9Pgo2Wf3UygP7OtwTZRp6oAbmxKWm4bozW5rffkhNp3skqzS74Rxd9IAEZmjfeOgK7rBY8VGhzHA9et+oWWCtDg0XDfK5VnhcW5hDmGCO9j2WeWKpWmf1Xb6ry5H/wArf/g34ryjgrbjaTjEgGIvabd1Mw9aOmXTWIPfslZhQRN56dUVjI8LojRdDEd7QRBtP2VExWEgAgiD8kSj4TkJ7g/oiV22mbN27boCNTNoOycwRciOn8IlPDjN21nWUaowBt5/hABLrfpulDT+iA2RH3upLQgGPGyC+jHx+qlwAPu689g+I+BQEIMukxFKxIGg06qT7K3X6prm7ICvw+O2qEkaA6wjkxcGx3UGthyDpZBbVI006ICc++4Uao1OZWB/bRNeZ3QFnhBFEd5+qh1AptJn9pvl+qiPmYCAETpOyStXGgEFMxDrwE6hhzIJ0QCtwx26KWwiB1ISOqtG/ovPZIkeiFQsuSpn9UenyXkaPb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russkiymir.ru/export/sites/default/russkiymir/ru/magazines/archive/2011/12/graphic/34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703" r="2820"/>
          <a:stretch/>
        </p:blipFill>
        <p:spPr bwMode="auto">
          <a:xfrm>
            <a:off x="5388428" y="849086"/>
            <a:ext cx="3058885" cy="45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Пуская в свет мои мечты,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Я предаюсь надежде сладкой,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Что, может быть, на них украдкой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Блеснет улыбка красоты,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Иль раб мучительных страстей,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Читая скромные </a:t>
            </a:r>
            <a:r>
              <a:rPr lang="ru-RU" i="1" dirty="0" err="1"/>
              <a:t>созданья</a:t>
            </a:r>
            <a:r>
              <a:rPr lang="ru-RU" i="1" dirty="0"/>
              <a:t>,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Разделит тайные страданья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С душой взволнованной моей.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4007524" y="5555564"/>
            <a:ext cx="924859" cy="1541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5763800" y="5555564"/>
            <a:ext cx="924859" cy="1541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7672477" y="5555566"/>
            <a:ext cx="924859" cy="1541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2251247" y="5707964"/>
            <a:ext cx="924859" cy="15414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571283" y="5573756"/>
            <a:ext cx="924859" cy="1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604" y="40466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Ради достижения своей цели — вернуть дворянское звание — в 1845 он покинул Москву и поступил Да военную службу в один из провинциальных полков на юге. Продолжал писать стихи.</a:t>
            </a:r>
            <a:endParaRPr lang="ru-RU" dirty="0"/>
          </a:p>
        </p:txBody>
      </p:sp>
      <p:pic>
        <p:nvPicPr>
          <p:cNvPr id="3074" name="Picture 2" descr="Афанасий Ф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83" y="2060848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452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Только через восемь лет, находясь на службе в гвардейском лейб-уланском полку, он получил возможность жить вблизи Петербурга.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6715900" y="3937106"/>
            <a:ext cx="924859" cy="154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7606613" y="2508925"/>
            <a:ext cx="924859" cy="154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6355859" y="1398721"/>
            <a:ext cx="924859" cy="1541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0755" flipH="1">
            <a:off x="2189015" y="4147632"/>
            <a:ext cx="924859" cy="1541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0755" flipH="1">
            <a:off x="667229" y="2910889"/>
            <a:ext cx="924859" cy="1541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0755" flipH="1">
            <a:off x="1891364" y="1541582"/>
            <a:ext cx="924859" cy="1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3847" y="188640"/>
            <a:ext cx="4156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1850 в журнале "Современник", хозяином которого стал Некрасов, публикуются стихотворения Фета, которые вызывают восхищение критиков всех направлений. Он был принят в среду известнейших писателей (Некрасов и Тургенев, Боткин и Дружинин и др.), благодаря литературным заработкам улучшил свое материальное положение, что дало ему возможность совершить путешествие по Европе.</a:t>
            </a:r>
            <a:endParaRPr lang="ru-RU" dirty="0"/>
          </a:p>
        </p:txBody>
      </p:sp>
      <p:pic>
        <p:nvPicPr>
          <p:cNvPr id="12290" name="Picture 2" descr="http://school.rusarchives.ru/sites/default/files/imagecache/image-full/chernyshevskiy-25-0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4" y="764704"/>
            <a:ext cx="358442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yl.ru/misc/i/ai/73330/94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84" y="4163015"/>
            <a:ext cx="35242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892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1857 в Париже он женился на дочери богатейшего чаеторговца и сестре своего почитателя В. Боткина — М. Боткиной.</a:t>
            </a:r>
            <a:endParaRPr lang="ru-RU" dirty="0"/>
          </a:p>
        </p:txBody>
      </p:sp>
      <p:pic>
        <p:nvPicPr>
          <p:cNvPr id="6146" name="Picture 2" descr="http://img0.liveinternet.ru/images/attach/c/4/80/135/80135876_4514961_84478bb945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4385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yourpic.org/images/201310/1gg6afuy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66" y="567883"/>
            <a:ext cx="3229815" cy="45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7579996" y="5647193"/>
            <a:ext cx="924859" cy="154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245">
            <a:off x="3763573" y="-222036"/>
            <a:ext cx="924859" cy="1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rita-bis.ru/img/raznoe2/bot/b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www.rita-bis.ru/img/raznoe2/bot/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48</TotalTime>
  <Words>559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6</cp:revision>
  <dcterms:created xsi:type="dcterms:W3CDTF">2015-05-29T02:05:00Z</dcterms:created>
  <dcterms:modified xsi:type="dcterms:W3CDTF">2015-05-29T02:53:42Z</dcterms:modified>
</cp:coreProperties>
</file>